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8" r:id="rId2"/>
    <p:sldId id="264" r:id="rId3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ADA1"/>
    <a:srgbClr val="C1BD1D"/>
    <a:srgbClr val="DEDA26"/>
    <a:srgbClr val="EAE775"/>
    <a:srgbClr val="EEEB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588" autoAdjust="0"/>
    <p:restoredTop sz="9466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12B02B-539C-432C-BBEA-0DBE57C4CEA4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6978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6978"/>
            <a:ext cx="2946400" cy="4941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BADE5A-EE40-461E-9719-71645908E1E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7525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2955266" y="2195932"/>
            <a:ext cx="1727009" cy="3437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ПРЕСС-ЦЕНТР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773954" y="2200463"/>
            <a:ext cx="1730065" cy="36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ТРЕНИНГОВЫЙ 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2844" y="85754"/>
            <a:ext cx="7620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КЛАСТЕРНЫЙ ФОРУМ РЕСПУБЛИКИ ТАТАРСТАН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«ЦИФРОВОЕ ПРОИЗВОДСТВО И БУДУЩЕЕ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048635" y="1320375"/>
            <a:ext cx="7282056" cy="576064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ОТКРЫТИЕ ФОРУМА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ПЛЕНАРНАЯ СЕССИЯ: «ИНДУСТРИЯ 4.0 – НОВЫЕ ВЫЗОВЫ И НОВЫЕ ВОЗМОЖНОСТИ </a:t>
            </a:r>
          </a:p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073049" y="3847260"/>
            <a:ext cx="7229957" cy="24249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КОФЕ-БРЕЙК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62808" y="4545235"/>
            <a:ext cx="2394982" cy="821643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ПОСТАВЩИКА:</a:t>
            </a:r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АО «ЭНЕРГИЯ»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02239" y="6032920"/>
            <a:ext cx="7211734" cy="44536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ТРАНСФЕР НА УЖИН И ПРИВЕТСТВЕННЫЙ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ФУРШЕТ</a:t>
            </a:r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057061" y="509762"/>
            <a:ext cx="7273630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ИТ-ПАРК ЧЕЛНЫ: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РЕГИСТРАЦИЯ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17816" y="4549042"/>
            <a:ext cx="2372156" cy="817836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 ПОДДЕРЖКА </a:t>
            </a:r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НАЛОГОВЫЕ ПРЕФЕРЕНЦИИ ДЛЯ ПРОЕКТОВ И МАШИНОСТРОЕНИЯ</a:t>
            </a:r>
            <a:endParaRPr lang="ru-RU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1057061" y="2196513"/>
            <a:ext cx="1815037" cy="343204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084970" y="4538061"/>
            <a:ext cx="2334902" cy="828817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АДДИТИВНЫЕ </a:t>
            </a:r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ТЕХНОЛОГИИ: </a:t>
            </a: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ЛУЧШИЕ ПРАКТИКИ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1071245" y="2588401"/>
            <a:ext cx="1800854" cy="1182259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</a:t>
            </a:r>
          </a:p>
          <a:p>
            <a:pPr algn="ctr" latinLnBrk="1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РОБОТИЗАЦИЯ </a:t>
            </a:r>
            <a:endParaRPr lang="en-US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ПРОМЫШЛЕННОСТИ: </a:t>
            </a:r>
            <a:endParaRPr lang="en-US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ЕВРОПЫ И РОССИИ</a:t>
            </a: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81427" y="509762"/>
            <a:ext cx="917059" cy="36000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Скругленный прямоугольник 59"/>
          <p:cNvSpPr/>
          <p:nvPr/>
        </p:nvSpPr>
        <p:spPr>
          <a:xfrm>
            <a:off x="81427" y="1305190"/>
            <a:ext cx="917060" cy="57610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0-1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70460" y="3847260"/>
            <a:ext cx="884363" cy="22575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.45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64983" y="2602625"/>
            <a:ext cx="913964" cy="1078723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83617" y="4526643"/>
            <a:ext cx="903409" cy="840235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14.45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endParaRPr lang="en-US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16.30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03297" y="6046234"/>
            <a:ext cx="922662" cy="43204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18.20-22.00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4786364" y="2602625"/>
            <a:ext cx="1717656" cy="116803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</a:t>
            </a:r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ИНТЕРНЕТ</a:t>
            </a:r>
          </a:p>
          <a:p>
            <a:pPr algn="ctr" latinLnBrk="1"/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ВЕЩЕЙ И БЛОКЧЕЙН ИЗМЕНЯТ МИР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668344" y="85754"/>
            <a:ext cx="124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НОЯБРЯ</a:t>
            </a:r>
            <a:endParaRPr 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1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046736" y="1925864"/>
            <a:ext cx="7283956" cy="215232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ОБЕД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86503" y="1919757"/>
            <a:ext cx="900523" cy="22697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-13.00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510796" y="487839"/>
            <a:ext cx="360040" cy="5990443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 –ЭКСПОЗИЦИЯ </a:t>
            </a:r>
            <a:r>
              <a:rPr lang="ru-RU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ЭКСПОЗИЦИЯ– ЭКСПОЗИЦИЯ </a:t>
            </a:r>
            <a:endParaRPr lang="ru-RU" sz="1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2946508" y="2596572"/>
            <a:ext cx="1730065" cy="118042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0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СТОЛ:</a:t>
            </a:r>
          </a:p>
          <a:p>
            <a:pPr algn="ctr"/>
            <a:r>
              <a:rPr lang="ru-RU" sz="9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ИНДУСТРИАЛЬНЫХ ТЕХНОЛОГИЙ, ПРОМЫШЛЕННАЯ КООПЕРАЦИЯ И АВТОМАТИЗАЦИЯ</a:t>
            </a:r>
            <a:endParaRPr lang="en-US" sz="9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9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65" y="1642814"/>
            <a:ext cx="216000" cy="216000"/>
          </a:xfrm>
          <a:prstGeom prst="rect">
            <a:avLst/>
          </a:prstGeom>
          <a:ln w="3175">
            <a:noFill/>
          </a:ln>
          <a:effectLst/>
        </p:spPr>
      </p:pic>
      <p:sp>
        <p:nvSpPr>
          <p:cNvPr id="41" name="Скругленный прямоугольник 40"/>
          <p:cNvSpPr/>
          <p:nvPr/>
        </p:nvSpPr>
        <p:spPr>
          <a:xfrm>
            <a:off x="1048636" y="922586"/>
            <a:ext cx="3606553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выставки официальной делегацией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81427" y="908624"/>
            <a:ext cx="917059" cy="360000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9.00–10.00</a:t>
            </a: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708576" y="922586"/>
            <a:ext cx="3622115" cy="360000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Встречи B2B. Работа переговорных площадок </a:t>
            </a:r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1086072" y="5764748"/>
            <a:ext cx="7218694" cy="233249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СЕМИНАР:</a:t>
            </a: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 2.0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584131" y="2210137"/>
            <a:ext cx="1730065" cy="36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  <a:endParaRPr lang="en-US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6596317" y="2623347"/>
            <a:ext cx="1717656" cy="114731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ДЕНЬ ПОСТАВЩИКА </a:t>
            </a:r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1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КОМПАНИЕЙ VALEO SERVICE </a:t>
            </a:r>
            <a:endParaRPr lang="en-US" sz="10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084016" y="5451989"/>
            <a:ext cx="7229957" cy="24249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КОФЕ-БРЕЙК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81427" y="5451989"/>
            <a:ext cx="884363" cy="22575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.45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103297" y="5764748"/>
            <a:ext cx="884363" cy="202079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6.45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3492708" y="4145603"/>
            <a:ext cx="2397264" cy="343785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ПРЕСС-ЦЕНТР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Скругленный прямоугольник 51"/>
          <p:cNvSpPr/>
          <p:nvPr/>
        </p:nvSpPr>
        <p:spPr>
          <a:xfrm>
            <a:off x="5962808" y="4137495"/>
            <a:ext cx="2394982" cy="36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ТРЕНИНГОВЫЙ 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1071246" y="4145894"/>
            <a:ext cx="2348626" cy="343204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БЛОК Б</a:t>
            </a:r>
          </a:p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КОНФЕРЕНЦ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673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Скругленный прямоугольник 12"/>
          <p:cNvSpPr/>
          <p:nvPr/>
        </p:nvSpPr>
        <p:spPr>
          <a:xfrm>
            <a:off x="3485483" y="1031501"/>
            <a:ext cx="2592288" cy="3600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827584" y="3362866"/>
            <a:ext cx="7919027" cy="305484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В Г. НАБЕРЕЖНЫЕ ЧЕЛНЫ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40809" y="1911767"/>
            <a:ext cx="2580974" cy="1339330"/>
          </a:xfrm>
          <a:prstGeom prst="roundRect">
            <a:avLst>
              <a:gd name="adj" fmla="val 13728"/>
            </a:avLst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en-US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ПРЕДПРИЯТИЯ:</a:t>
            </a:r>
            <a:endParaRPr lang="en-US" sz="9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НИЖНЕКАМСК </a:t>
            </a: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(НИЖНЕКАМСК НЕФТЕХИМ, </a:t>
            </a:r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НИЖНЕКАМСКШИНА)</a:t>
            </a:r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en-US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563888" y="1933295"/>
            <a:ext cx="2509059" cy="1317802"/>
          </a:xfrm>
          <a:prstGeom prst="roundRect">
            <a:avLst>
              <a:gd name="adj" fmla="val 15148"/>
            </a:avLst>
          </a:prstGeom>
          <a:solidFill>
            <a:schemeClr val="accent4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endParaRPr lang="ru-RU" sz="9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</a:t>
            </a:r>
            <a:r>
              <a:rPr lang="en-US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ПРЕДПРИЯТИЯ:</a:t>
            </a:r>
            <a:endParaRPr lang="en-US" sz="9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ОЭЗ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АЛАБУГА» </a:t>
            </a:r>
          </a:p>
          <a:p>
            <a:pPr algn="ctr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BARS TECHNOLOGY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 предприятий ОЭЗ</a:t>
            </a:r>
            <a:r>
              <a:rPr lang="en-US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827584" y="1028130"/>
            <a:ext cx="2592288" cy="360000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808326" y="1942916"/>
            <a:ext cx="2670653" cy="1318494"/>
          </a:xfrm>
          <a:prstGeom prst="roundRect">
            <a:avLst/>
          </a:prstGeom>
          <a:solidFill>
            <a:srgbClr val="F5ADA1"/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ПРЕДПРИЯТИЯ:</a:t>
            </a:r>
          </a:p>
          <a:p>
            <a:pPr algn="ctr"/>
            <a:r>
              <a:rPr lang="ru-RU" sz="9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89535" marR="89535" algn="ctr" latinLnBrk="1">
              <a:spcAft>
                <a:spcPts val="0"/>
              </a:spcAft>
            </a:pPr>
            <a:r>
              <a:rPr lang="ru-RU" sz="94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«КАМАЗ», </a:t>
            </a:r>
          </a:p>
          <a:p>
            <a:pPr marL="89535" marR="89535" algn="ctr" latinLnBrk="1">
              <a:spcAft>
                <a:spcPts val="0"/>
              </a:spcAft>
            </a:pP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Индустриальный 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парк «Челны» </a:t>
            </a:r>
            <a:endParaRPr lang="ru-RU" sz="1000" kern="100" dirty="0" smtClean="0">
              <a:latin typeface="Times New Roman" panose="020206030504050203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marL="89535" marR="89535" algn="ctr" latinLnBrk="1">
              <a:spcAft>
                <a:spcPts val="0"/>
              </a:spcAft>
            </a:pP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(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с посещением Центра </a:t>
            </a: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робототехник</a:t>
            </a:r>
            <a:r>
              <a:rPr lang="ru-RU" sz="1000" kern="100" dirty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и</a:t>
            </a:r>
            <a:r>
              <a:rPr lang="ru-RU" sz="1000" kern="100" dirty="0" smtClean="0">
                <a:latin typeface="Times New Roman" panose="020206030504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  <a:endParaRPr lang="ru-RU" sz="800" kern="100" dirty="0"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124408" y="4194225"/>
            <a:ext cx="587246" cy="117699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94112" y="1912378"/>
            <a:ext cx="587245" cy="1318494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09.00-11.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827584" y="1450027"/>
            <a:ext cx="7919026" cy="331239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ПЕРЕЕЗД НА ПРЕДПРИЯТИЯ 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760249" y="202371"/>
            <a:ext cx="1240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ДЕНЬ </a:t>
            </a:r>
            <a:r>
              <a:rPr lang="en-US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6150310" y="4194225"/>
            <a:ext cx="2615650" cy="1176994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КРУГЛЫЙ СТОЛ</a:t>
            </a:r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latinLnBrk="1"/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АВТОМАТИЗАЦИЯ ПРОИЗВОДСТВА </a:t>
            </a:r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ИЗДЕРЖЕК ПРИ </a:t>
            </a:r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 ПРОДУКЦИИ </a:t>
            </a:r>
            <a:endParaRPr lang="ru-RU" sz="9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посещение Инжинирингового центра КФУ)</a:t>
            </a: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478979" y="4195089"/>
            <a:ext cx="2522082" cy="117613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</a:t>
            </a:r>
            <a:r>
              <a:rPr lang="ru-RU" sz="95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</a:t>
            </a:r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 latinLnBrk="1"/>
            <a:endParaRPr lang="ru-RU" sz="95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ЭФЕКТИВНОСТИ </a:t>
            </a:r>
            <a:endParaRPr lang="en-US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ТРАСНПОРТА ЗА </a:t>
            </a:r>
          </a:p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 КОМПЕЛКСНОГО ПОДХОДА </a:t>
            </a:r>
          </a:p>
          <a:p>
            <a:pPr algn="ctr" latinLnBrk="1"/>
            <a:r>
              <a:rPr lang="ru-RU" sz="9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ЕГО РЕМОНТУ И ТЕХНИЧЕСКОМУ </a:t>
            </a: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ОБСЛУЖИВАНИЮ (ГК «КОРИБ»)</a:t>
            </a:r>
            <a:endParaRPr lang="ru-RU" sz="9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821080" y="4199292"/>
            <a:ext cx="2526784" cy="117699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latinLnBrk="1"/>
            <a:r>
              <a:rPr lang="ru-RU" sz="95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ВЫЕЗДНОЙ КРУГЛЫЙ СТОЛ:</a:t>
            </a:r>
          </a:p>
          <a:p>
            <a:pPr algn="ctr" latinLnBrk="1"/>
            <a:endParaRPr lang="en-US" sz="95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ОПЫТ ЛОКАЛИЗАЦИИ </a:t>
            </a:r>
          </a:p>
          <a:p>
            <a:pPr algn="ctr" latinLnBrk="1"/>
            <a:r>
              <a:rPr lang="ru-RU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 </a:t>
            </a:r>
            <a:r>
              <a:rPr lang="en-US" sz="9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HAIER</a:t>
            </a: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827584" y="5427607"/>
            <a:ext cx="7919026" cy="489012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ТРАНСФЕР В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ОТЕЛЬ, В АЭРОПОРТ</a:t>
            </a:r>
            <a:endParaRPr lang="ru-RU" sz="1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124408" y="5433075"/>
            <a:ext cx="566938" cy="489011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79512" y="226633"/>
            <a:ext cx="76202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МАШИНОСТРОИТЕЛЬНЫЙ КЛАСТЕРНЫЙ ФОРУМ РЕСПУБЛИКИ ТАТАРСТАН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«ЦИФРОВОЕ ПРОИЗВОДСТВО И БУДУЩЕЕ </a:t>
            </a:r>
            <a:r>
              <a:rPr lang="ru-RU" sz="1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</a:t>
            </a: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123846" y="1028130"/>
            <a:ext cx="2597937" cy="3600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4112" y="3372930"/>
            <a:ext cx="587245" cy="297316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11.0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827584" y="727565"/>
            <a:ext cx="7919028" cy="217275"/>
          </a:xfrm>
          <a:prstGeom prst="roundRect">
            <a:avLst/>
          </a:prstGeom>
          <a:ln w="3175"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ВСТРЕЧА УЧАСТНИКОВ ФОРУМА (У ГОСТИНИЦЫ) 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24408" y="720913"/>
            <a:ext cx="566938" cy="223927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124408" y="1449147"/>
            <a:ext cx="566938" cy="331238"/>
          </a:xfrm>
          <a:prstGeom prst="roundRect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-9.00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827584" y="3779427"/>
            <a:ext cx="2585784" cy="360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1 (КИП МАСТЕР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3478979" y="3777837"/>
            <a:ext cx="2587464" cy="360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2 (ГК «КОРИБ) 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6132054" y="3777837"/>
            <a:ext cx="2583225" cy="36000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3175">
            <a:solidFill>
              <a:schemeClr val="tx1"/>
            </a:solidFill>
          </a:ln>
          <a:effec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3 (ИНЖИНИРИНГОВЫЙ ЦЕНТР КФУ</a:t>
            </a:r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80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383</Words>
  <Application>Microsoft Office PowerPoint</Application>
  <PresentationFormat>Экран (4:3)</PresentationFormat>
  <Paragraphs>122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Юлия А. Перескокова</cp:lastModifiedBy>
  <cp:revision>184</cp:revision>
  <cp:lastPrinted>2016-09-09T10:24:01Z</cp:lastPrinted>
  <dcterms:created xsi:type="dcterms:W3CDTF">2016-04-11T12:00:52Z</dcterms:created>
  <dcterms:modified xsi:type="dcterms:W3CDTF">2017-10-16T05:51:25Z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