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varScale="1">
        <p:scale>
          <a:sx n="62" d="100"/>
          <a:sy n="62" d="100"/>
        </p:scale>
        <p:origin x="470" y="72"/>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24146" y="1931537"/>
        <a:ext cx="2040308" cy="1192408"/>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70488" y="3170245"/>
        <a:ext cx="1782913" cy="683393"/>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823118" y="2296887"/>
        <a:ext cx="3194456" cy="1252886"/>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68722" y="1439794"/>
        <a:ext cx="1944162" cy="910313"/>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98060" y="1949145"/>
        <a:ext cx="1812866" cy="1252886"/>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95982" y="3388412"/>
        <a:ext cx="1782913" cy="6833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3/22/2018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3/22/2018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val="20000"/>
                    </a:ext>
                  </a:extLst>
                </a:gridCol>
                <a:gridCol w="10019502">
                  <a:extLst>
                    <a:ext uri="{9D8B030D-6E8A-4147-A177-3AD203B41FA5}">
                      <a16:colId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val="20000"/>
                    </a:ext>
                  </a:extLst>
                </a:gridCol>
                <a:gridCol w="10130803">
                  <a:extLst>
                    <a:ext uri="{9D8B030D-6E8A-4147-A177-3AD203B41FA5}">
                      <a16:colId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val="20000"/>
                    </a:ext>
                  </a:extLst>
                </a:gridCol>
                <a:gridCol w="10130803">
                  <a:extLst>
                    <a:ext uri="{9D8B030D-6E8A-4147-A177-3AD203B41FA5}">
                      <a16:colId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val="20000"/>
                    </a:ext>
                  </a:extLst>
                </a:gridCol>
                <a:gridCol w="3069765">
                  <a:extLst>
                    <a:ext uri="{9D8B030D-6E8A-4147-A177-3AD203B41FA5}">
                      <a16:colId xmlns:a16="http://schemas.microsoft.com/office/drawing/2014/main" val="20001"/>
                    </a:ext>
                  </a:extLst>
                </a:gridCol>
                <a:gridCol w="3069765">
                  <a:extLst>
                    <a:ext uri="{9D8B030D-6E8A-4147-A177-3AD203B41FA5}">
                      <a16:colId xmlns:a16="http://schemas.microsoft.com/office/drawing/2014/main"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val="2985683231"/>
                    </a:ext>
                  </a:extLst>
                </a:gridCol>
                <a:gridCol w="4680507">
                  <a:extLst>
                    <a:ext uri="{9D8B030D-6E8A-4147-A177-3AD203B41FA5}">
                      <a16:colId xmlns:a16="http://schemas.microsoft.com/office/drawing/2014/main"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val="20000"/>
                    </a:ext>
                  </a:extLst>
                </a:gridCol>
                <a:gridCol w="3384015">
                  <a:extLst>
                    <a:ext uri="{9D8B030D-6E8A-4147-A177-3AD203B41FA5}">
                      <a16:colId xmlns:a16="http://schemas.microsoft.com/office/drawing/2014/main" val="20001"/>
                    </a:ext>
                  </a:extLst>
                </a:gridCol>
                <a:gridCol w="3384015">
                  <a:extLst>
                    <a:ext uri="{9D8B030D-6E8A-4147-A177-3AD203B41FA5}">
                      <a16:colId xmlns:a16="http://schemas.microsoft.com/office/drawing/2014/main" val="20002"/>
                    </a:ext>
                  </a:extLst>
                </a:gridCol>
                <a:gridCol w="3384015">
                  <a:extLst>
                    <a:ext uri="{9D8B030D-6E8A-4147-A177-3AD203B41FA5}">
                      <a16:colId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val="2756428174"/>
                    </a:ext>
                  </a:extLst>
                </a:gridCol>
                <a:gridCol w="2362319">
                  <a:extLst>
                    <a:ext uri="{9D8B030D-6E8A-4147-A177-3AD203B41FA5}">
                      <a16:colId xmlns:a16="http://schemas.microsoft.com/office/drawing/2014/main" val="83167896"/>
                    </a:ext>
                  </a:extLst>
                </a:gridCol>
                <a:gridCol w="2373113">
                  <a:extLst>
                    <a:ext uri="{9D8B030D-6E8A-4147-A177-3AD203B41FA5}">
                      <a16:colId xmlns:a16="http://schemas.microsoft.com/office/drawing/2014/main" val="852599335"/>
                    </a:ext>
                  </a:extLst>
                </a:gridCol>
                <a:gridCol w="2373113">
                  <a:extLst>
                    <a:ext uri="{9D8B030D-6E8A-4147-A177-3AD203B41FA5}">
                      <a16:colId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val="20000"/>
                    </a:ext>
                  </a:extLst>
                </a:gridCol>
                <a:gridCol w="2177857">
                  <a:extLst>
                    <a:ext uri="{9D8B030D-6E8A-4147-A177-3AD203B41FA5}">
                      <a16:colId xmlns:a16="http://schemas.microsoft.com/office/drawing/2014/main" val="20001"/>
                    </a:ext>
                  </a:extLst>
                </a:gridCol>
                <a:gridCol w="1489306">
                  <a:extLst>
                    <a:ext uri="{9D8B030D-6E8A-4147-A177-3AD203B41FA5}">
                      <a16:colId xmlns:a16="http://schemas.microsoft.com/office/drawing/2014/main" val="20002"/>
                    </a:ext>
                  </a:extLst>
                </a:gridCol>
                <a:gridCol w="1588456">
                  <a:extLst>
                    <a:ext uri="{9D8B030D-6E8A-4147-A177-3AD203B41FA5}">
                      <a16:colId xmlns:a16="http://schemas.microsoft.com/office/drawing/2014/main" val="20003"/>
                    </a:ext>
                  </a:extLst>
                </a:gridCol>
                <a:gridCol w="1797459">
                  <a:extLst>
                    <a:ext uri="{9D8B030D-6E8A-4147-A177-3AD203B41FA5}">
                      <a16:colId xmlns:a16="http://schemas.microsoft.com/office/drawing/2014/main" val="3653545549"/>
                    </a:ext>
                  </a:extLst>
                </a:gridCol>
                <a:gridCol w="3033150">
                  <a:extLst>
                    <a:ext uri="{9D8B030D-6E8A-4147-A177-3AD203B41FA5}">
                      <a16:colId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150885</TotalTime>
  <Words>6273</Words>
  <Application>Microsoft Office PowerPoint</Application>
  <PresentationFormat>Произвольный</PresentationFormat>
  <Paragraphs>798</Paragraphs>
  <Slides>33</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Aparajita</vt:lpstr>
      <vt:lpstr>Arial</vt:lpstr>
      <vt:lpstr>Arial Black</vt:lpstr>
      <vt:lpstr>Arial Narrow</vt:lpstr>
      <vt:lpstr>Book Antiqua</vt:lpstr>
      <vt:lpstr>Calibri</vt:lpstr>
      <vt:lpstr>Courier New</vt:lpstr>
      <vt:lpstr>Times New Roman</vt:lpstr>
      <vt:lpstr>Wingdings</vt:lpstr>
      <vt:lpstr>Wingdings 2</vt: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Радченко Любовь Александровна</cp:lastModifiedBy>
  <cp:revision>4543</cp:revision>
  <cp:lastPrinted>2018-02-01T09:35:01Z</cp:lastPrinted>
  <dcterms:created xsi:type="dcterms:W3CDTF">2010-08-23T12:41:44Z</dcterms:created>
  <dcterms:modified xsi:type="dcterms:W3CDTF">2018-03-22T06:40:28Z</dcterms:modified>
</cp:coreProperties>
</file>