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89DE-104B-46F8-B5B5-4D3F3A112EE4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7BB-CE17-43DF-A9D2-CCBEE9BE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38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E89DE-104B-46F8-B5B5-4D3F3A112EE4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17BB-CE17-43DF-A9D2-CCBEE9BE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9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89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4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4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3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8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49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6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2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25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9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4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45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55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58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23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98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9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5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44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8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25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82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58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12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96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10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42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9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7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0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35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78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0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0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83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51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48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1</cp:revision>
  <dcterms:created xsi:type="dcterms:W3CDTF">2018-10-11T12:52:39Z</dcterms:created>
  <dcterms:modified xsi:type="dcterms:W3CDTF">2018-10-11T12:52:39Z</dcterms:modified>
</cp:coreProperties>
</file>